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176" r:id="rId1"/>
  </p:sldMasterIdLst>
  <p:notesMasterIdLst>
    <p:notesMasterId r:id="rId16"/>
  </p:notesMasterIdLst>
  <p:sldIdLst>
    <p:sldId id="257" r:id="rId2"/>
    <p:sldId id="256" r:id="rId3"/>
    <p:sldId id="274" r:id="rId4"/>
    <p:sldId id="260" r:id="rId5"/>
    <p:sldId id="268" r:id="rId6"/>
    <p:sldId id="264" r:id="rId7"/>
    <p:sldId id="270" r:id="rId8"/>
    <p:sldId id="271" r:id="rId9"/>
    <p:sldId id="259" r:id="rId10"/>
    <p:sldId id="273" r:id="rId11"/>
    <p:sldId id="263" r:id="rId12"/>
    <p:sldId id="272" r:id="rId13"/>
    <p:sldId id="267" r:id="rId14"/>
    <p:sldId id="258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DD3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75699"/>
  </p:normalViewPr>
  <p:slideViewPr>
    <p:cSldViewPr snapToGrid="0" snapToObjects="1">
      <p:cViewPr>
        <p:scale>
          <a:sx n="101" d="100"/>
          <a:sy n="101" d="100"/>
        </p:scale>
        <p:origin x="336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EB3942-CCCD-204F-B4C6-489F6E542FB2}" type="datetimeFigureOut">
              <a:rPr lang="en-US" smtClean="0"/>
              <a:t>10/26/17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13061D-90C8-F642-8A15-FDDCDD6819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1743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Suraj</a:t>
            </a:r>
          </a:p>
          <a:p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13061D-90C8-F642-8A15-FDDCDD68196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7166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13061D-90C8-F642-8A15-FDDCDD68196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0889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Stanislav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 smtClean="0"/>
              <a:t>Each character has their own emotional responses that were scripted </a:t>
            </a:r>
            <a:r>
              <a:rPr lang="mr-IN" dirty="0" smtClean="0"/>
              <a:t>–</a:t>
            </a:r>
            <a:r>
              <a:rPr lang="en-US" dirty="0" smtClean="0"/>
              <a:t> to make the user feel part of the game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 smtClean="0"/>
              <a:t>Some </a:t>
            </a:r>
            <a:r>
              <a:rPr lang="en-US" dirty="0" smtClean="0"/>
              <a:t>decisions will allow you to continue and make more</a:t>
            </a:r>
            <a:r>
              <a:rPr lang="en-US" baseline="0" dirty="0" smtClean="0"/>
              <a:t> </a:t>
            </a:r>
            <a:r>
              <a:rPr lang="mr-IN" baseline="0" dirty="0" smtClean="0"/>
              <a:t>–</a:t>
            </a:r>
            <a:r>
              <a:rPr lang="en-US" baseline="0" dirty="0" smtClean="0"/>
              <a:t> if you make a wrong one the game will end</a:t>
            </a:r>
          </a:p>
          <a:p>
            <a:pPr marL="228600" indent="-228600">
              <a:buFont typeface="+mj-lt"/>
              <a:buAutoNum type="arabicPeriod"/>
            </a:pPr>
            <a:r>
              <a:rPr lang="en-US" baseline="0" dirty="0" smtClean="0"/>
              <a:t>Limited time for the user to react to </a:t>
            </a:r>
            <a:r>
              <a:rPr lang="mr-IN" baseline="0" dirty="0" smtClean="0"/>
              <a:t>–</a:t>
            </a:r>
            <a:r>
              <a:rPr lang="en-US" baseline="0" dirty="0" smtClean="0"/>
              <a:t> making it realistic </a:t>
            </a:r>
            <a:r>
              <a:rPr lang="mr-IN" baseline="0" dirty="0" smtClean="0"/>
              <a:t>–</a:t>
            </a:r>
            <a:r>
              <a:rPr lang="en-US" baseline="0" dirty="0" smtClean="0"/>
              <a:t> if the user does not react quick enough </a:t>
            </a:r>
            <a:r>
              <a:rPr lang="en-US" baseline="0" dirty="0" smtClean="0"/>
              <a:t>it sends you on a different path</a:t>
            </a:r>
            <a:endParaRPr lang="en-US" dirty="0" smtClean="0"/>
          </a:p>
          <a:p>
            <a:pPr marL="228600" indent="-22860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13061D-90C8-F642-8A15-FDDCDD68196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7139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Bartosz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 smtClean="0"/>
              <a:t>ASCII Map</a:t>
            </a:r>
            <a:r>
              <a:rPr lang="en-US" baseline="0" dirty="0" smtClean="0"/>
              <a:t> accurately displays the map</a:t>
            </a:r>
          </a:p>
          <a:p>
            <a:pPr marL="228600" indent="-228600">
              <a:buFont typeface="+mj-lt"/>
              <a:buAutoNum type="arabicPeriod"/>
            </a:pPr>
            <a:r>
              <a:rPr lang="en-US" baseline="0" dirty="0" smtClean="0"/>
              <a:t>Buildings become unlocked as you progress </a:t>
            </a:r>
            <a:r>
              <a:rPr lang="mr-IN" baseline="0" dirty="0" smtClean="0"/>
              <a:t>–</a:t>
            </a:r>
            <a:r>
              <a:rPr lang="en-US" baseline="0" dirty="0" smtClean="0"/>
              <a:t> once unlocked it allows you to enter them whenever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^^^ - these are reflected in the map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13061D-90C8-F642-8A15-FDDCDD68196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1830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Miltos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 smtClean="0"/>
              <a:t>Script made for each character giving</a:t>
            </a:r>
            <a:r>
              <a:rPr lang="en-US" baseline="0" dirty="0" smtClean="0"/>
              <a:t> them each a unique personality</a:t>
            </a: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baseline="0" dirty="0" smtClean="0"/>
              <a:t>So depending on what you pick it will send you down a different path </a:t>
            </a:r>
            <a:r>
              <a:rPr lang="mr-IN" baseline="0" dirty="0" smtClean="0"/>
              <a:t>–</a:t>
            </a:r>
            <a:r>
              <a:rPr lang="en-US" baseline="0" dirty="0" smtClean="0"/>
              <a:t> only one path is correct and will complete the game</a:t>
            </a: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baseline="0" dirty="0" smtClean="0"/>
              <a:t>Picking a bad choice may lead to a game over but a good one may lead to other choices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13061D-90C8-F642-8A15-FDDCDD68196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542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Luke</a:t>
            </a:r>
          </a:p>
          <a:p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13061D-90C8-F642-8A15-FDDCDD68196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2725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Joe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 smtClean="0"/>
              <a:t>The map never stays the same and changes as the story carry's on </a:t>
            </a:r>
            <a:r>
              <a:rPr lang="mr-IN" dirty="0" smtClean="0"/>
              <a:t>–</a:t>
            </a:r>
            <a:r>
              <a:rPr lang="en-US" dirty="0" smtClean="0"/>
              <a:t> when you discover a new</a:t>
            </a:r>
            <a:r>
              <a:rPr lang="en-US" baseline="0" dirty="0" smtClean="0"/>
              <a:t> place it will appear in the map</a:t>
            </a:r>
          </a:p>
          <a:p>
            <a:pPr marL="228600" indent="-228600">
              <a:buFont typeface="+mj-lt"/>
              <a:buAutoNum type="arabicPeriod"/>
            </a:pPr>
            <a:r>
              <a:rPr lang="en-US" baseline="0" dirty="0" smtClean="0"/>
              <a:t>Each NPC had a script written for them to make it more realistic and feel like you are playing as the character</a:t>
            </a:r>
          </a:p>
          <a:p>
            <a:pPr marL="228600" indent="-228600">
              <a:buFont typeface="+mj-lt"/>
              <a:buAutoNum type="arabicPeriod"/>
            </a:pPr>
            <a:r>
              <a:rPr lang="en-US" baseline="0" dirty="0" smtClean="0"/>
              <a:t>Story was created by us</a:t>
            </a:r>
          </a:p>
          <a:p>
            <a:pPr marL="228600" indent="-228600">
              <a:buFont typeface="+mj-lt"/>
              <a:buAutoNum type="arabicPeriod"/>
            </a:pPr>
            <a:r>
              <a:rPr lang="en-US" baseline="0" dirty="0" smtClean="0"/>
              <a:t>User will be given a certain amount of time to pick the correct option or it will end up in them failing the game</a:t>
            </a:r>
          </a:p>
          <a:p>
            <a:pPr marL="228600" indent="-228600">
              <a:buFont typeface="+mj-lt"/>
              <a:buAutoNum type="arabicPeriod"/>
            </a:pPr>
            <a:r>
              <a:rPr lang="en-US" baseline="0" dirty="0" smtClean="0"/>
              <a:t>Swansea DLC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13061D-90C8-F642-8A15-FDDCDD68196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4846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13061D-90C8-F642-8A15-FDDCDD68196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8242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 smtClean="0"/>
              <a:t>Bartosz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13061D-90C8-F642-8A15-FDDCDD68196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5915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endParaRPr lang="en-US" dirty="0" smtClean="0"/>
          </a:p>
          <a:p>
            <a:pPr marL="228600" indent="-228600">
              <a:buFont typeface="+mj-lt"/>
              <a:buAutoNum type="arabicPeriod"/>
            </a:pPr>
            <a:r>
              <a:rPr lang="en-US" dirty="0" smtClean="0"/>
              <a:t>Takes </a:t>
            </a:r>
            <a:r>
              <a:rPr lang="en-US" dirty="0" smtClean="0"/>
              <a:t>time to complete</a:t>
            </a:r>
            <a:r>
              <a:rPr lang="en-US" baseline="0" dirty="0" smtClean="0"/>
              <a:t> the game </a:t>
            </a:r>
            <a:r>
              <a:rPr lang="mr-IN" baseline="0" dirty="0" smtClean="0"/>
              <a:t>–</a:t>
            </a:r>
            <a:r>
              <a:rPr lang="en-US" baseline="0" dirty="0" smtClean="0"/>
              <a:t> every time you restart you may come across something different</a:t>
            </a:r>
            <a:r>
              <a:rPr lang="mr-IN" baseline="0" dirty="0" smtClean="0"/>
              <a:t>–</a:t>
            </a:r>
            <a:r>
              <a:rPr lang="en-US" baseline="0" dirty="0" smtClean="0"/>
              <a:t> takes time to find correct ending so you would get a lot of enjoyment out of it</a:t>
            </a:r>
          </a:p>
          <a:p>
            <a:pPr marL="228600" indent="-228600">
              <a:buFont typeface="+mj-lt"/>
              <a:buAutoNum type="arabicPeriod"/>
            </a:pPr>
            <a:r>
              <a:rPr lang="en-US" baseline="0" dirty="0" smtClean="0"/>
              <a:t>Feel part of the game </a:t>
            </a:r>
            <a:r>
              <a:rPr lang="mr-IN" baseline="0" dirty="0" smtClean="0"/>
              <a:t>–</a:t>
            </a:r>
            <a:r>
              <a:rPr lang="en-US" baseline="0" dirty="0" smtClean="0"/>
              <a:t> makes you addicted to the game </a:t>
            </a:r>
            <a:r>
              <a:rPr lang="mr-IN" baseline="0" dirty="0" smtClean="0"/>
              <a:t>–</a:t>
            </a:r>
            <a:r>
              <a:rPr lang="en-US" baseline="0" dirty="0" smtClean="0"/>
              <a:t> complicated to value for money</a:t>
            </a:r>
          </a:p>
          <a:p>
            <a:pPr marL="228600" indent="-228600">
              <a:buFont typeface="+mj-lt"/>
              <a:buAutoNum type="arabicPeriod"/>
            </a:pPr>
            <a:r>
              <a:rPr lang="en-US" baseline="0" dirty="0" smtClean="0"/>
              <a:t>Billions of computers run the game so you are guaranteed to be able to play the game if you get it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13061D-90C8-F642-8A15-FDDCDD68196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4074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63016-2091-9C42-A8FB-9206BC704D9B}" type="datetimeFigureOut">
              <a:rPr lang="en-US" smtClean="0"/>
              <a:t>10/26/17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972F1D-0593-F843-B546-43E3A4F332B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63016-2091-9C42-A8FB-9206BC704D9B}" type="datetimeFigureOut">
              <a:rPr lang="en-US" smtClean="0"/>
              <a:t>10/26/17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972F1D-0593-F843-B546-43E3A4F332B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63016-2091-9C42-A8FB-9206BC704D9B}" type="datetimeFigureOut">
              <a:rPr lang="en-US" smtClean="0"/>
              <a:t>10/26/17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972F1D-0593-F843-B546-43E3A4F332B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63016-2091-9C42-A8FB-9206BC704D9B}" type="datetimeFigureOut">
              <a:rPr lang="en-US" smtClean="0"/>
              <a:t>10/26/17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972F1D-0593-F843-B546-43E3A4F332B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63016-2091-9C42-A8FB-9206BC704D9B}" type="datetimeFigureOut">
              <a:rPr lang="en-US" smtClean="0"/>
              <a:t>10/26/17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972F1D-0593-F843-B546-43E3A4F332B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63016-2091-9C42-A8FB-9206BC704D9B}" type="datetimeFigureOut">
              <a:rPr lang="en-US" smtClean="0"/>
              <a:t>10/26/17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972F1D-0593-F843-B546-43E3A4F332B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63016-2091-9C42-A8FB-9206BC704D9B}" type="datetimeFigureOut">
              <a:rPr lang="en-US" smtClean="0"/>
              <a:t>10/26/17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972F1D-0593-F843-B546-43E3A4F332B8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63016-2091-9C42-A8FB-9206BC704D9B}" type="datetimeFigureOut">
              <a:rPr lang="en-US" smtClean="0"/>
              <a:t>10/26/17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972F1D-0593-F843-B546-43E3A4F332B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63016-2091-9C42-A8FB-9206BC704D9B}" type="datetimeFigureOut">
              <a:rPr lang="en-US" smtClean="0"/>
              <a:t>10/26/17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972F1D-0593-F843-B546-43E3A4F332B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63016-2091-9C42-A8FB-9206BC704D9B}" type="datetimeFigureOut">
              <a:rPr lang="en-US" smtClean="0"/>
              <a:t>10/26/17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972F1D-0593-F843-B546-43E3A4F332B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8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BED63016-2091-9C42-A8FB-9206BC704D9B}" type="datetimeFigureOut">
              <a:rPr lang="en-US" smtClean="0"/>
              <a:t>10/26/17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972F1D-0593-F843-B546-43E3A4F332B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chemeClr val="bg1"/>
          </a:solidFill>
          <a:ln w="317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BED63016-2091-9C42-A8FB-9206BC704D9B}" type="datetimeFigureOut">
              <a:rPr lang="en-US" smtClean="0"/>
              <a:t>10/26/17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ED972F1D-0593-F843-B546-43E3A4F332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0736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77" r:id="rId1"/>
    <p:sldLayoutId id="2147484178" r:id="rId2"/>
    <p:sldLayoutId id="2147484179" r:id="rId3"/>
    <p:sldLayoutId id="2147484180" r:id="rId4"/>
    <p:sldLayoutId id="2147484181" r:id="rId5"/>
    <p:sldLayoutId id="2147484182" r:id="rId6"/>
    <p:sldLayoutId id="2147484183" r:id="rId7"/>
    <p:sldLayoutId id="2147484184" r:id="rId8"/>
    <p:sldLayoutId id="2147484185" r:id="rId9"/>
    <p:sldLayoutId id="2147484186" r:id="rId10"/>
    <p:sldLayoutId id="2147484187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microsoft.com/office/2007/relationships/hdphoto" Target="../media/hdphoto1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4" Type="http://schemas.openxmlformats.org/officeDocument/2006/relationships/image" Target="../media/image15.tif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Relationship Id="rId3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microsoft.com/office/2007/relationships/hdphoto" Target="../media/hdphoto2.wdp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microsoft.com/office/2007/relationships/hdphoto" Target="../media/hdphoto3.wdp"/><Relationship Id="rId9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4622"/>
            <a:ext cx="12192000" cy="6858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29418" r="9849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395" r="2107"/>
          <a:stretch/>
        </p:blipFill>
        <p:spPr>
          <a:xfrm>
            <a:off x="5245101" y="-4622"/>
            <a:ext cx="6946900" cy="686262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0"/>
            <a:ext cx="4051300" cy="14465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sz="8800" b="1" dirty="0" smtClean="0">
                <a:ln w="127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640000" algn="bl" rotWithShape="0">
                    <a:schemeClr val="tx1"/>
                  </a:outerShdw>
                </a:effectLst>
              </a:rPr>
              <a:t>Team 4</a:t>
            </a:r>
          </a:p>
        </p:txBody>
      </p:sp>
    </p:spTree>
    <p:extLst>
      <p:ext uri="{BB962C8B-B14F-4D97-AF65-F5344CB8AC3E}">
        <p14:creationId xmlns:p14="http://schemas.microsoft.com/office/powerpoint/2010/main" val="1541232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3435179"/>
            <a:ext cx="12192000" cy="14465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sz="8800" b="1" cap="none" spc="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oper Black" charset="0"/>
                <a:ea typeface="Cooper Black" charset="0"/>
                <a:cs typeface="Cooper Black" charset="0"/>
              </a:rPr>
              <a:t>Game Demo</a:t>
            </a:r>
            <a:endParaRPr lang="en-GB" sz="8800" b="1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oper Black" charset="0"/>
              <a:ea typeface="Cooper Black" charset="0"/>
              <a:cs typeface="Cooper Black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789537">
            <a:off x="621933" y="366434"/>
            <a:ext cx="3160233" cy="316023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4546">
            <a:off x="7326060" y="568411"/>
            <a:ext cx="4394151" cy="2355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375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0" y="0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u="sng" dirty="0" smtClean="0"/>
              <a:t>Design</a:t>
            </a:r>
            <a:endParaRPr lang="en-US" sz="40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674" y="1061369"/>
            <a:ext cx="9471853" cy="539023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1200" y="724988"/>
            <a:ext cx="4762500" cy="3031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563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u="sng" dirty="0" smtClean="0"/>
              <a:t>Why should you Buy this Game?</a:t>
            </a:r>
            <a:endParaRPr lang="en-US" sz="40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0" y="707886"/>
            <a:ext cx="8414950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endParaRPr lang="en-US" sz="2400" dirty="0" smtClean="0">
              <a:solidFill>
                <a:schemeClr val="bg1"/>
              </a:solidFill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/>
              <a:t>There are multiple paths you can take and only one is the correct</a:t>
            </a:r>
          </a:p>
          <a:p>
            <a:pPr marL="342900" indent="-342900">
              <a:buFont typeface="Arial" charset="0"/>
              <a:buChar char="•"/>
            </a:pPr>
            <a:endParaRPr lang="en-US" sz="2400" dirty="0"/>
          </a:p>
          <a:p>
            <a:pPr marL="342900" indent="-342900">
              <a:buFont typeface="Arial" charset="0"/>
              <a:buChar char="•"/>
            </a:pPr>
            <a:endParaRPr lang="en-US" sz="2400" dirty="0" smtClean="0"/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/>
              <a:t>It has a unique storyline including interactions with other NPC’s that include emotions</a:t>
            </a:r>
          </a:p>
          <a:p>
            <a:pPr marL="342900" indent="-342900">
              <a:buFont typeface="Arial" charset="0"/>
              <a:buChar char="•"/>
            </a:pPr>
            <a:endParaRPr lang="en-US" sz="2400" dirty="0"/>
          </a:p>
          <a:p>
            <a:pPr marL="342900" indent="-342900">
              <a:buFont typeface="Arial" charset="0"/>
              <a:buChar char="•"/>
            </a:pPr>
            <a:endParaRPr lang="en-US" sz="2400" dirty="0" smtClean="0"/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/>
              <a:t>Runs on </a:t>
            </a:r>
            <a:r>
              <a:rPr lang="en-US" sz="2400" dirty="0" smtClean="0"/>
              <a:t>windows and mac</a:t>
            </a:r>
            <a:endParaRPr lang="en-US" sz="2400" dirty="0"/>
          </a:p>
          <a:p>
            <a:pPr marL="342900" indent="-342900">
              <a:buFont typeface="Arial" charset="0"/>
              <a:buChar char="•"/>
            </a:pPr>
            <a:endParaRPr lang="en-US" sz="2400" dirty="0" smtClean="0"/>
          </a:p>
          <a:p>
            <a:pPr marL="342900" indent="-342900">
              <a:buFont typeface="Arial" charset="0"/>
              <a:buChar char="•"/>
            </a:pPr>
            <a:endParaRPr lang="en-US" sz="2400" dirty="0" smtClean="0"/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/>
              <a:t>Unique compelling story line</a:t>
            </a:r>
          </a:p>
          <a:p>
            <a:pPr marL="342900" indent="-342900">
              <a:buFont typeface="Arial" charset="0"/>
              <a:buChar char="•"/>
            </a:pPr>
            <a:endParaRPr lang="en-US" sz="2400" dirty="0"/>
          </a:p>
          <a:p>
            <a:pPr marL="342900" indent="-342900">
              <a:buFont typeface="Arial" charset="0"/>
              <a:buChar char="•"/>
            </a:pPr>
            <a:endParaRPr lang="en-US" sz="2400" dirty="0" smtClean="0"/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/>
              <a:t>Emotional ending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39418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1075039"/>
            <a:ext cx="12192000" cy="14465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sz="8800" b="1" cap="none" spc="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oper Black" charset="0"/>
                <a:ea typeface="Cooper Black" charset="0"/>
                <a:cs typeface="Cooper Black" charset="0"/>
              </a:rPr>
              <a:t>Questions?</a:t>
            </a:r>
            <a:endParaRPr lang="en-GB" sz="8800" b="1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oper Black" charset="0"/>
              <a:ea typeface="Cooper Black" charset="0"/>
              <a:cs typeface="Cooper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9719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989289" y="0"/>
            <a:ext cx="9873221" cy="14465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sz="8800" b="1" cap="none" spc="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oper Black" charset="0"/>
                <a:ea typeface="Cooper Black" charset="0"/>
                <a:cs typeface="Cooper Black" charset="0"/>
              </a:rPr>
              <a:t>SWANSEA DLC</a:t>
            </a:r>
            <a:endParaRPr lang="en-GB" sz="8800" b="1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oper Black" charset="0"/>
              <a:ea typeface="Cooper Black" charset="0"/>
              <a:cs typeface="Cooper Black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403141" y="6218984"/>
            <a:ext cx="70455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*Early BETA access starts 25</a:t>
            </a:r>
            <a:r>
              <a:rPr lang="en-US" baseline="30000" dirty="0" smtClean="0"/>
              <a:t>th</a:t>
            </a:r>
            <a:r>
              <a:rPr lang="en-US" dirty="0" smtClean="0"/>
              <a:t> December for people who have preordered</a:t>
            </a:r>
          </a:p>
          <a:p>
            <a:r>
              <a:rPr lang="en-US" dirty="0" smtClean="0"/>
              <a:t>**We awarded ourselves the awards for the future DLC’s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280680" y="1066799"/>
            <a:ext cx="7290441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sz="5400" cap="none" spc="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oper Black" charset="0"/>
                <a:ea typeface="Cooper Black" charset="0"/>
                <a:cs typeface="Cooper Black" charset="0"/>
              </a:rPr>
              <a:t>Early BETA access*</a:t>
            </a:r>
            <a:endParaRPr lang="en-GB" sz="540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oper Black" charset="0"/>
              <a:ea typeface="Cooper Black" charset="0"/>
              <a:cs typeface="Cooper Black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1974771"/>
            <a:ext cx="7290441" cy="397031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685800" indent="-685800">
              <a:buFont typeface="Arial" charset="0"/>
              <a:buChar char="•"/>
            </a:pPr>
            <a:r>
              <a:rPr lang="en-GB" sz="3600" cap="none" spc="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oper Black" charset="0"/>
                <a:ea typeface="Cooper Black" charset="0"/>
                <a:cs typeface="Cooper Black" charset="0"/>
              </a:rPr>
              <a:t>New maps</a:t>
            </a:r>
          </a:p>
          <a:p>
            <a:pPr marL="685800" indent="-685800">
              <a:buFont typeface="Arial" charset="0"/>
              <a:buChar char="•"/>
            </a:pPr>
            <a:r>
              <a:rPr lang="en-GB" sz="36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oper Black" charset="0"/>
                <a:ea typeface="Cooper Black" charset="0"/>
                <a:cs typeface="Cooper Black" charset="0"/>
              </a:rPr>
              <a:t>New weapons</a:t>
            </a:r>
          </a:p>
          <a:p>
            <a:pPr marL="685800" indent="-685800">
              <a:buFont typeface="Arial" charset="0"/>
              <a:buChar char="•"/>
            </a:pPr>
            <a:r>
              <a:rPr lang="en-GB" sz="3600" cap="none" spc="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oper Black" charset="0"/>
                <a:ea typeface="Cooper Black" charset="0"/>
                <a:cs typeface="Cooper Black" charset="0"/>
              </a:rPr>
              <a:t>New players</a:t>
            </a:r>
          </a:p>
          <a:p>
            <a:pPr marL="685800" indent="-685800">
              <a:buFont typeface="Arial" charset="0"/>
              <a:buChar char="•"/>
            </a:pPr>
            <a:r>
              <a:rPr lang="en-GB" sz="36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oper Black" charset="0"/>
                <a:ea typeface="Cooper Black" charset="0"/>
                <a:cs typeface="Cooper Black" charset="0"/>
              </a:rPr>
              <a:t>Online multiplayer</a:t>
            </a:r>
          </a:p>
          <a:p>
            <a:pPr marL="685800" indent="-685800">
              <a:buFont typeface="Arial" charset="0"/>
              <a:buChar char="•"/>
            </a:pPr>
            <a:r>
              <a:rPr lang="en-GB" sz="3600" cap="none" spc="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oper Black" charset="0"/>
                <a:ea typeface="Cooper Black" charset="0"/>
                <a:cs typeface="Cooper Black" charset="0"/>
              </a:rPr>
              <a:t>More murders</a:t>
            </a:r>
          </a:p>
          <a:p>
            <a:pPr marL="685800" indent="-685800">
              <a:buFont typeface="Arial" charset="0"/>
              <a:buChar char="•"/>
            </a:pPr>
            <a:r>
              <a:rPr lang="en-GB" sz="36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oper Black" charset="0"/>
                <a:ea typeface="Cooper Black" charset="0"/>
                <a:cs typeface="Cooper Black" charset="0"/>
              </a:rPr>
              <a:t>New campaign</a:t>
            </a:r>
          </a:p>
          <a:p>
            <a:pPr marL="685800" indent="-685800">
              <a:buFont typeface="Arial" charset="0"/>
              <a:buChar char="•"/>
            </a:pPr>
            <a:r>
              <a:rPr lang="en-GB" sz="3600" cap="none" spc="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oper Black" charset="0"/>
                <a:ea typeface="Cooper Black" charset="0"/>
                <a:cs typeface="Cooper Black" charset="0"/>
              </a:rPr>
              <a:t>Online </a:t>
            </a:r>
            <a:r>
              <a:rPr lang="en-GB" sz="36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oper Black" charset="0"/>
                <a:ea typeface="Cooper Black" charset="0"/>
                <a:cs typeface="Cooper Black" charset="0"/>
              </a:rPr>
              <a:t>P</a:t>
            </a:r>
            <a:r>
              <a:rPr lang="en-GB" sz="3600" cap="none" spc="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oper Black" charset="0"/>
                <a:ea typeface="Cooper Black" charset="0"/>
                <a:cs typeface="Cooper Black" charset="0"/>
              </a:rPr>
              <a:t>vP</a:t>
            </a:r>
            <a:endParaRPr lang="en-GB" sz="360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oper Black" charset="0"/>
              <a:ea typeface="Cooper Black" charset="0"/>
              <a:cs typeface="Cooper Black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289157" y="2128984"/>
            <a:ext cx="4539264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Buy for </a:t>
            </a:r>
            <a:r>
              <a:rPr lang="en-US" sz="2800" b="1" dirty="0" smtClean="0"/>
              <a:t>£9.99 </a:t>
            </a:r>
            <a:r>
              <a:rPr lang="en-US" sz="2800" dirty="0" smtClean="0"/>
              <a:t>or Game pass for </a:t>
            </a:r>
            <a:r>
              <a:rPr lang="en-US" sz="2800" b="1" dirty="0" smtClean="0"/>
              <a:t>£29.99 </a:t>
            </a:r>
            <a:r>
              <a:rPr lang="en-US" sz="2800" dirty="0" smtClean="0"/>
              <a:t>for access to </a:t>
            </a:r>
            <a:r>
              <a:rPr lang="en-US" sz="2800" b="1" dirty="0" smtClean="0"/>
              <a:t>ALL</a:t>
            </a:r>
            <a:r>
              <a:rPr lang="en-US" sz="2800" dirty="0" smtClean="0"/>
              <a:t> future award </a:t>
            </a:r>
            <a:r>
              <a:rPr lang="en-US" sz="2800" smtClean="0"/>
              <a:t>winning DLC’s**</a:t>
            </a:r>
            <a:endParaRPr lang="en-US" sz="28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6149" y="5669275"/>
            <a:ext cx="1704516" cy="119604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178215" y="3778090"/>
            <a:ext cx="5173580" cy="193899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IGN: 4/5 “Best text based game ever!”</a:t>
            </a:r>
          </a:p>
          <a:p>
            <a:r>
              <a:rPr lang="en-US" sz="2000" dirty="0" smtClean="0"/>
              <a:t>BBC: 5/5 “Revolutionize the gaming world!”</a:t>
            </a:r>
          </a:p>
          <a:p>
            <a:r>
              <a:rPr lang="en-US" sz="2000" dirty="0" smtClean="0"/>
              <a:t>Telegraph: 5/5 “No game even comes close to this great experience”</a:t>
            </a:r>
          </a:p>
          <a:p>
            <a:r>
              <a:rPr lang="en-US" sz="2000" dirty="0" smtClean="0"/>
              <a:t>Times: 5/5 “Can someone make a movie based on that, already</a:t>
            </a:r>
            <a:r>
              <a:rPr lang="en-US" sz="2000" dirty="0"/>
              <a:t>?</a:t>
            </a:r>
            <a:r>
              <a:rPr lang="en-US" sz="2000" dirty="0" smtClean="0"/>
              <a:t>”</a:t>
            </a:r>
            <a:endParaRPr lang="en-US" sz="20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6680" y="1380"/>
            <a:ext cx="633984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063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358"/>
            <a:ext cx="12192000" cy="686570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7586"/>
          <a:stretch/>
        </p:blipFill>
        <p:spPr>
          <a:xfrm>
            <a:off x="1" y="300978"/>
            <a:ext cx="4777482" cy="65974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532" y="490141"/>
            <a:ext cx="1101425" cy="11014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1805" y="1832606"/>
            <a:ext cx="5088924" cy="504678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83854" l="9647" r="100000">
                        <a14:backgroundMark x1="60111" y1="29375" x2="66048" y2="31458"/>
                        <a14:backgroundMark x1="62338" y1="27708" x2="67532" y2="30104"/>
                        <a14:backgroundMark x1="82004" y1="21667" x2="51763" y2="27396"/>
                        <a14:backgroundMark x1="45826" y1="28438" x2="67532" y2="16250"/>
                        <a14:backgroundMark x1="82560" y1="14375" x2="93321" y2="17500"/>
                        <a14:backgroundMark x1="80148" y1="23750" x2="97588" y2="16146"/>
                        <a14:backgroundMark x1="74397" y1="15208" x2="87941" y2="12604"/>
                        <a14:backgroundMark x1="88683" y1="24479" x2="95733" y2="24792"/>
                        <a14:backgroundMark x1="88868" y1="26042" x2="97032" y2="25521"/>
                        <a14:backgroundMark x1="97959" y1="26354" x2="97959" y2="26354"/>
                        <a14:backgroundMark x1="85714" y1="82396" x2="85714" y2="82396"/>
                        <a14:backgroundMark x1="81076" y1="81354" x2="83859" y2="80313"/>
                        <a14:backgroundMark x1="49536" y1="46042" x2="49536" y2="4604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900" t="20845" b="13191"/>
          <a:stretch/>
        </p:blipFill>
        <p:spPr>
          <a:xfrm>
            <a:off x="8542421" y="843987"/>
            <a:ext cx="3649579" cy="522265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8371" y="5954450"/>
            <a:ext cx="633984" cy="9144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4859863" y="292344"/>
            <a:ext cx="388811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5400" b="1" dirty="0" smtClean="0">
                <a:ln w="127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640000" algn="bl" rotWithShape="0">
                    <a:schemeClr val="tx1"/>
                  </a:outerShdw>
                </a:effectLst>
              </a:rPr>
              <a:t>CSI: Cardiff</a:t>
            </a:r>
          </a:p>
        </p:txBody>
      </p:sp>
    </p:spTree>
    <p:extLst>
      <p:ext uri="{BB962C8B-B14F-4D97-AF65-F5344CB8AC3E}">
        <p14:creationId xmlns:p14="http://schemas.microsoft.com/office/powerpoint/2010/main" val="1030858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5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6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8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0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2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4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4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u="sng" dirty="0" smtClean="0"/>
              <a:t>Team Roles</a:t>
            </a:r>
            <a:endParaRPr lang="en-US" sz="40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0" y="1292086"/>
            <a:ext cx="841495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endParaRPr lang="en-US" sz="2400" dirty="0" smtClean="0"/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z="2400" dirty="0" smtClean="0"/>
              <a:t>Bartosz </a:t>
            </a:r>
            <a:r>
              <a:rPr lang="mr-IN" sz="2400" dirty="0" smtClean="0"/>
              <a:t>–</a:t>
            </a:r>
            <a:r>
              <a:rPr lang="en-US" sz="2400" dirty="0" smtClean="0"/>
              <a:t> Game Development</a:t>
            </a: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z="2400" dirty="0" smtClean="0"/>
              <a:t>Janrey </a:t>
            </a:r>
            <a:r>
              <a:rPr lang="mr-IN" sz="2400" dirty="0" smtClean="0"/>
              <a:t>–</a:t>
            </a:r>
            <a:r>
              <a:rPr lang="en-US" sz="2400" dirty="0" smtClean="0"/>
              <a:t> Game Development</a:t>
            </a: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z="2400" dirty="0" smtClean="0"/>
              <a:t>Luke </a:t>
            </a:r>
            <a:r>
              <a:rPr lang="mr-IN" sz="2400" dirty="0" smtClean="0"/>
              <a:t>–</a:t>
            </a:r>
            <a:r>
              <a:rPr lang="en-US" sz="2400" dirty="0" smtClean="0"/>
              <a:t> Game Development</a:t>
            </a: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z="2400" dirty="0" smtClean="0"/>
              <a:t>Nour </a:t>
            </a:r>
            <a:r>
              <a:rPr lang="mr-IN" sz="2400" dirty="0" smtClean="0"/>
              <a:t>–</a:t>
            </a:r>
            <a:r>
              <a:rPr lang="en-US" sz="2400" dirty="0" smtClean="0"/>
              <a:t> Story </a:t>
            </a:r>
            <a:r>
              <a:rPr lang="en-US" sz="2400" dirty="0" smtClean="0"/>
              <a:t>Development</a:t>
            </a:r>
            <a:endParaRPr lang="en-US" sz="2400" dirty="0" smtClean="0"/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z="2400" dirty="0" smtClean="0"/>
              <a:t>Stanislav </a:t>
            </a:r>
            <a:r>
              <a:rPr lang="mr-IN" sz="2400" dirty="0" smtClean="0"/>
              <a:t>–</a:t>
            </a:r>
            <a:r>
              <a:rPr lang="en-US" sz="2400" dirty="0" smtClean="0"/>
              <a:t> </a:t>
            </a:r>
            <a:r>
              <a:rPr lang="en-US" sz="2400" dirty="0" smtClean="0"/>
              <a:t>Lead </a:t>
            </a:r>
            <a:r>
              <a:rPr lang="en-US" sz="2400" dirty="0"/>
              <a:t>S</a:t>
            </a:r>
            <a:r>
              <a:rPr lang="en-US" sz="2400" dirty="0" smtClean="0"/>
              <a:t>tory Developer</a:t>
            </a:r>
            <a:endParaRPr lang="en-US" sz="2400" dirty="0" smtClean="0"/>
          </a:p>
          <a:p>
            <a:pPr marL="285750" indent="-285750"/>
            <a:r>
              <a:rPr lang="en-US" sz="2400" dirty="0" smtClean="0"/>
              <a:t>Suraj </a:t>
            </a:r>
            <a:r>
              <a:rPr lang="mr-IN" sz="2400" dirty="0" smtClean="0"/>
              <a:t>–</a:t>
            </a:r>
            <a:r>
              <a:rPr lang="en-US" sz="2400" dirty="0" smtClean="0"/>
              <a:t> Story Development and </a:t>
            </a:r>
            <a:r>
              <a:rPr lang="en-US" sz="2400" dirty="0"/>
              <a:t>D</a:t>
            </a:r>
            <a:r>
              <a:rPr lang="en-US" sz="2400" dirty="0" smtClean="0"/>
              <a:t>ialogue</a:t>
            </a:r>
            <a:endParaRPr lang="en-US" sz="2400" dirty="0" smtClean="0"/>
          </a:p>
          <a:p>
            <a:pPr marL="285750" indent="-285750"/>
            <a:r>
              <a:rPr lang="en-US" sz="2400" dirty="0" smtClean="0"/>
              <a:t>Miltos </a:t>
            </a:r>
            <a:r>
              <a:rPr lang="mr-IN" sz="2400" dirty="0" smtClean="0"/>
              <a:t>–</a:t>
            </a:r>
            <a:r>
              <a:rPr lang="en-GB" sz="2400" dirty="0" smtClean="0"/>
              <a:t> </a:t>
            </a:r>
            <a:r>
              <a:rPr lang="en-US" sz="2400" dirty="0" smtClean="0"/>
              <a:t>Character </a:t>
            </a:r>
            <a:r>
              <a:rPr lang="en-US" sz="2400" dirty="0" smtClean="0"/>
              <a:t>Development</a:t>
            </a:r>
          </a:p>
          <a:p>
            <a:pPr marL="285750" indent="-285750"/>
            <a:r>
              <a:rPr lang="en-US" sz="2400" dirty="0" smtClean="0"/>
              <a:t>Joe </a:t>
            </a:r>
            <a:r>
              <a:rPr lang="mr-IN" sz="2400" dirty="0" smtClean="0"/>
              <a:t>–</a:t>
            </a:r>
            <a:r>
              <a:rPr lang="en-GB" sz="2400" dirty="0" smtClean="0"/>
              <a:t> </a:t>
            </a:r>
            <a:r>
              <a:rPr lang="en-US" sz="2400" dirty="0" smtClean="0"/>
              <a:t>Writing </a:t>
            </a:r>
            <a:r>
              <a:rPr lang="en-US" sz="2400" dirty="0" smtClean="0"/>
              <a:t>Up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41278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707886"/>
            <a:ext cx="841495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endParaRPr lang="en-US" sz="2400" dirty="0" smtClean="0">
              <a:solidFill>
                <a:schemeClr val="bg1"/>
              </a:solidFill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/>
              <a:t>A text-based detective RPG set in Cardiff</a:t>
            </a:r>
          </a:p>
          <a:p>
            <a:pPr marL="342900" indent="-342900">
              <a:buFont typeface="Arial" charset="0"/>
              <a:buChar char="•"/>
            </a:pPr>
            <a:endParaRPr lang="en-US" sz="2400" dirty="0" smtClean="0"/>
          </a:p>
          <a:p>
            <a:pPr marL="342900" indent="-342900">
              <a:buFont typeface="Arial" charset="0"/>
              <a:buChar char="•"/>
            </a:pPr>
            <a:endParaRPr lang="en-US" sz="2400" dirty="0"/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/>
              <a:t>You play as a crime scene investigator,  assigned with the task of solving a hit and run case on a fellow detective</a:t>
            </a:r>
          </a:p>
          <a:p>
            <a:pPr marL="342900" indent="-342900">
              <a:buFont typeface="Arial" charset="0"/>
              <a:buChar char="•"/>
            </a:pPr>
            <a:endParaRPr lang="en-US" sz="2400" dirty="0" smtClean="0"/>
          </a:p>
          <a:p>
            <a:pPr marL="342900" indent="-342900">
              <a:buFont typeface="Arial" charset="0"/>
              <a:buChar char="•"/>
            </a:pPr>
            <a:endParaRPr lang="en-US" sz="2400" dirty="0" smtClean="0"/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/>
              <a:t>Using the evidence you have collected, you must try to convict the correct perpetrator without any deaths occurring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0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u="sng" dirty="0" smtClean="0"/>
              <a:t>What is our Game?</a:t>
            </a:r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1772957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19100" y="1368286"/>
            <a:ext cx="8414950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charset="0"/>
              <a:buChar char="•"/>
            </a:pPr>
            <a:endParaRPr lang="en-US" sz="2400" dirty="0"/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/>
              <a:t>Through the game you meet multiple suspicious characters, all of whom have their own individual personalities</a:t>
            </a:r>
          </a:p>
          <a:p>
            <a:pPr marL="285750" indent="-285750">
              <a:buFont typeface="Arial" charset="0"/>
              <a:buChar char="•"/>
            </a:pPr>
            <a:endParaRPr lang="en-US" sz="2400" dirty="0" smtClean="0"/>
          </a:p>
          <a:p>
            <a:pPr marL="285750" indent="-285750">
              <a:buFont typeface="Arial" charset="0"/>
              <a:buChar char="•"/>
            </a:pPr>
            <a:endParaRPr lang="en-US" sz="2400" dirty="0" smtClean="0"/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/>
              <a:t>Game is not linear </a:t>
            </a:r>
            <a:r>
              <a:rPr lang="mr-IN" sz="2400" dirty="0" smtClean="0"/>
              <a:t>–</a:t>
            </a:r>
            <a:r>
              <a:rPr lang="en-US" sz="2400" dirty="0" smtClean="0"/>
              <a:t> the decisions you make </a:t>
            </a:r>
            <a:r>
              <a:rPr lang="en-US" sz="2400" dirty="0" smtClean="0"/>
              <a:t>alter the pathway of the game</a:t>
            </a:r>
            <a:endParaRPr lang="en-US" sz="2400" dirty="0" smtClean="0"/>
          </a:p>
          <a:p>
            <a:pPr marL="342900" indent="-342900">
              <a:buFont typeface="Arial" charset="0"/>
              <a:buChar char="•"/>
            </a:pPr>
            <a:endParaRPr lang="en-US" sz="2400" dirty="0" smtClean="0"/>
          </a:p>
          <a:p>
            <a:pPr marL="342900" indent="-342900">
              <a:buFont typeface="Arial" charset="0"/>
              <a:buChar char="•"/>
            </a:pPr>
            <a:endParaRPr lang="en-US" sz="2400" dirty="0"/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/>
              <a:t>Timed </a:t>
            </a:r>
            <a:r>
              <a:rPr lang="en-US" sz="2400" dirty="0" smtClean="0"/>
              <a:t>events</a:t>
            </a:r>
          </a:p>
          <a:p>
            <a:pPr marL="342900" indent="-342900">
              <a:buFont typeface="Arial" charset="0"/>
              <a:buChar char="•"/>
            </a:pPr>
            <a:endParaRPr lang="en-US" sz="2400" dirty="0" smtClean="0"/>
          </a:p>
          <a:p>
            <a:pPr marL="342900" indent="-342900">
              <a:buFont typeface="Arial" charset="0"/>
              <a:buChar char="•"/>
            </a:pPr>
            <a:endParaRPr lang="en-US" sz="2400" dirty="0"/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/>
              <a:t>Inventory</a:t>
            </a:r>
            <a:endParaRPr lang="en-US" sz="2400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0" y="0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u="sng" dirty="0" smtClean="0"/>
              <a:t>Features of the Game</a:t>
            </a:r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1348229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707886"/>
            <a:ext cx="841495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endParaRPr lang="en-US" sz="2400" dirty="0" smtClean="0">
              <a:solidFill>
                <a:schemeClr val="bg1"/>
              </a:solidFill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/>
              <a:t>Full area map </a:t>
            </a:r>
          </a:p>
          <a:p>
            <a:pPr marL="342900" indent="-342900">
              <a:buFont typeface="Arial" charset="0"/>
              <a:buChar char="•"/>
            </a:pPr>
            <a:endParaRPr lang="en-US" sz="2400" dirty="0" smtClean="0"/>
          </a:p>
          <a:p>
            <a:pPr marL="342900" indent="-342900">
              <a:buFont typeface="Arial" charset="0"/>
              <a:buChar char="•"/>
            </a:pPr>
            <a:endParaRPr lang="en-US" sz="2400" dirty="0" smtClean="0"/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/>
              <a:t>Free roam </a:t>
            </a:r>
            <a:r>
              <a:rPr lang="mr-IN" sz="2400" dirty="0" smtClean="0"/>
              <a:t>–</a:t>
            </a:r>
            <a:r>
              <a:rPr lang="en-US" sz="2400" dirty="0" smtClean="0"/>
              <a:t> you can explore every building unlocked</a:t>
            </a:r>
          </a:p>
          <a:p>
            <a:pPr marL="342900" indent="-342900">
              <a:buFont typeface="Arial" charset="0"/>
              <a:buChar char="•"/>
            </a:pPr>
            <a:endParaRPr lang="en-US" sz="2400" dirty="0" smtClean="0"/>
          </a:p>
          <a:p>
            <a:pPr marL="342900" indent="-342900">
              <a:buFont typeface="Arial" charset="0"/>
              <a:buChar char="•"/>
            </a:pPr>
            <a:endParaRPr lang="en-US" sz="2400" dirty="0" smtClean="0"/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/>
              <a:t>Map updates once you unlock new buildings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0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u="sng" dirty="0" smtClean="0"/>
              <a:t>Map Feature</a:t>
            </a:r>
            <a:endParaRPr lang="en-US" sz="40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0" y="3661402"/>
            <a:ext cx="4762500" cy="303149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2200" y="795549"/>
            <a:ext cx="4559300" cy="2778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459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1088886"/>
            <a:ext cx="43688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endParaRPr lang="en-US" sz="2400" dirty="0" smtClean="0">
              <a:solidFill>
                <a:schemeClr val="bg1"/>
              </a:solidFill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/>
              <a:t>Each character has their own unique personality </a:t>
            </a:r>
          </a:p>
          <a:p>
            <a:pPr marL="342900" indent="-342900">
              <a:buFont typeface="Arial" charset="0"/>
              <a:buChar char="•"/>
            </a:pPr>
            <a:endParaRPr lang="en-US" sz="2400" dirty="0" smtClean="0"/>
          </a:p>
          <a:p>
            <a:pPr marL="342900" indent="-342900">
              <a:buFont typeface="Arial" charset="0"/>
              <a:buChar char="•"/>
            </a:pPr>
            <a:endParaRPr lang="en-US" sz="2400" dirty="0" smtClean="0"/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/>
              <a:t>Your choices can affect the storyline </a:t>
            </a:r>
          </a:p>
          <a:p>
            <a:pPr marL="342900" indent="-342900">
              <a:buFont typeface="Arial" charset="0"/>
              <a:buChar char="•"/>
            </a:pPr>
            <a:endParaRPr lang="en-US" sz="2400" dirty="0" smtClean="0"/>
          </a:p>
          <a:p>
            <a:pPr marL="342900" indent="-342900">
              <a:buFont typeface="Arial" charset="0"/>
              <a:buChar char="•"/>
            </a:pPr>
            <a:endParaRPr lang="en-US" sz="2400" dirty="0" smtClean="0"/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/>
              <a:t>Your dialogue choices open up new game path ways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0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u="sng" dirty="0" smtClean="0"/>
              <a:t>Interactive Dialogue Feature</a:t>
            </a:r>
            <a:endParaRPr lang="en-US" sz="40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7265" y="1231900"/>
            <a:ext cx="7006935" cy="431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897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707886"/>
            <a:ext cx="841495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charset="0"/>
              <a:buChar char="•"/>
            </a:pPr>
            <a:endParaRPr lang="en-US" sz="2400" dirty="0" smtClean="0"/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/>
              <a:t>This allows you to continue from a previous save</a:t>
            </a:r>
          </a:p>
          <a:p>
            <a:pPr marL="342900" indent="-342900">
              <a:buFont typeface="Arial" charset="0"/>
              <a:buChar char="•"/>
            </a:pPr>
            <a:endParaRPr lang="en-US" sz="2400" dirty="0" smtClean="0"/>
          </a:p>
          <a:p>
            <a:pPr marL="342900" indent="-342900">
              <a:buFont typeface="Arial" charset="0"/>
              <a:buChar char="•"/>
            </a:pPr>
            <a:endParaRPr lang="en-US" sz="2400" dirty="0"/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/>
              <a:t>For example, If you continue along the wrong game path - you can return to a previous save and continue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0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u="sng" dirty="0" smtClean="0"/>
              <a:t>Save and Load Feature</a:t>
            </a:r>
            <a:endParaRPr lang="en-US" sz="40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4274" y="4536896"/>
            <a:ext cx="7438885" cy="1178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3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707886"/>
            <a:ext cx="841495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endParaRPr lang="en-US" sz="2400" dirty="0" smtClean="0">
              <a:solidFill>
                <a:schemeClr val="bg1"/>
              </a:solidFill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/>
              <a:t>Map updates once you unlock new buildings</a:t>
            </a:r>
          </a:p>
          <a:p>
            <a:pPr marL="342900" indent="-342900">
              <a:buFont typeface="Arial" charset="0"/>
              <a:buChar char="•"/>
            </a:pPr>
            <a:endParaRPr lang="en-US" sz="2400" dirty="0" smtClean="0"/>
          </a:p>
          <a:p>
            <a:pPr marL="342900" indent="-342900">
              <a:buFont typeface="Arial" charset="0"/>
              <a:buChar char="•"/>
            </a:pPr>
            <a:endParaRPr lang="en-US" sz="2400" dirty="0"/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/>
              <a:t>Emotion based interactive NPC dialogue</a:t>
            </a:r>
          </a:p>
          <a:p>
            <a:pPr marL="342900" indent="-342900">
              <a:buFont typeface="Arial" charset="0"/>
              <a:buChar char="•"/>
            </a:pPr>
            <a:endParaRPr lang="en-US" sz="2400" dirty="0"/>
          </a:p>
          <a:p>
            <a:pPr marL="342900" indent="-342900">
              <a:buFont typeface="Arial" charset="0"/>
              <a:buChar char="•"/>
            </a:pPr>
            <a:endParaRPr lang="en-US" sz="2400" dirty="0" smtClean="0"/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/>
              <a:t>Original story</a:t>
            </a:r>
          </a:p>
          <a:p>
            <a:pPr marL="342900" indent="-342900">
              <a:buFont typeface="Arial" charset="0"/>
              <a:buChar char="•"/>
            </a:pPr>
            <a:endParaRPr lang="en-US" sz="2400" dirty="0"/>
          </a:p>
          <a:p>
            <a:pPr marL="342900" indent="-342900">
              <a:buFont typeface="Arial" charset="0"/>
              <a:buChar char="•"/>
            </a:pPr>
            <a:endParaRPr lang="en-US" sz="2400" dirty="0" smtClean="0"/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/>
              <a:t>Timed Events</a:t>
            </a:r>
          </a:p>
          <a:p>
            <a:pPr marL="342900" indent="-342900">
              <a:buFont typeface="Arial" charset="0"/>
              <a:buChar char="•"/>
            </a:pPr>
            <a:endParaRPr lang="en-US" sz="2400" dirty="0"/>
          </a:p>
          <a:p>
            <a:pPr marL="342900" indent="-342900">
              <a:buFont typeface="Arial" charset="0"/>
              <a:buChar char="•"/>
            </a:pPr>
            <a:endParaRPr lang="en-US" sz="2400" dirty="0" smtClean="0"/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/>
              <a:t>Decisions made in game will effect future DLC content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0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u="sng" dirty="0" smtClean="0"/>
              <a:t>How is it Original?</a:t>
            </a:r>
            <a:endParaRPr lang="en-US" sz="40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7599" y="2200592"/>
            <a:ext cx="3483621" cy="2460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467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71C241A9-A460-4AD1-916F-25308628A5B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Parcel</Template>
  <TotalTime>1906</TotalTime>
  <Words>730</Words>
  <Application>Microsoft Macintosh PowerPoint</Application>
  <PresentationFormat>Widescreen</PresentationFormat>
  <Paragraphs>144</Paragraphs>
  <Slides>14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Calibri</vt:lpstr>
      <vt:lpstr>Cooper Black</vt:lpstr>
      <vt:lpstr>Gill Sans MT</vt:lpstr>
      <vt:lpstr>Mangal</vt:lpstr>
      <vt:lpstr>Arial</vt:lpstr>
      <vt:lpstr>Parcel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Joseph Lewis</dc:creator>
  <cp:lastModifiedBy>Joseph Lewis</cp:lastModifiedBy>
  <cp:revision>59</cp:revision>
  <dcterms:created xsi:type="dcterms:W3CDTF">2017-10-24T09:33:03Z</dcterms:created>
  <dcterms:modified xsi:type="dcterms:W3CDTF">2017-10-26T08:26:13Z</dcterms:modified>
</cp:coreProperties>
</file>